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9" r:id="rId4"/>
  </p:sldMasterIdLst>
  <p:notesMasterIdLst>
    <p:notesMasterId r:id="rId16"/>
  </p:notesMasterIdLst>
  <p:handoutMasterIdLst>
    <p:handoutMasterId r:id="rId17"/>
  </p:handoutMasterIdLst>
  <p:sldIdLst>
    <p:sldId id="257" r:id="rId5"/>
    <p:sldId id="922" r:id="rId6"/>
    <p:sldId id="306" r:id="rId7"/>
    <p:sldId id="923" r:id="rId8"/>
    <p:sldId id="942" r:id="rId9"/>
    <p:sldId id="941" r:id="rId10"/>
    <p:sldId id="926" r:id="rId11"/>
    <p:sldId id="314" r:id="rId12"/>
    <p:sldId id="943" r:id="rId13"/>
    <p:sldId id="897" r:id="rId14"/>
    <p:sldId id="8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sigtssektion" id="{A281F168-C4A4-5145-A0FE-8BE984C2741B}">
          <p14:sldIdLst/>
        </p14:section>
        <p14:section name="Afsnit 1" id="{5E4988F1-9519-6541-8A69-605F22F25C92}">
          <p14:sldIdLst>
            <p14:sldId id="257"/>
            <p14:sldId id="922"/>
            <p14:sldId id="306"/>
            <p14:sldId id="923"/>
            <p14:sldId id="942"/>
            <p14:sldId id="941"/>
            <p14:sldId id="926"/>
            <p14:sldId id="314"/>
            <p14:sldId id="943"/>
            <p14:sldId id="897"/>
            <p14:sldId id="8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riette Torngaard" initials="HT" lastIdx="1" clrIdx="0">
    <p:extLst>
      <p:ext uri="{19B8F6BF-5375-455C-9EA6-DF929625EA0E}">
        <p15:presenceInfo xmlns:p15="http://schemas.microsoft.com/office/powerpoint/2012/main" userId="S::henriette@th-m.dk::89c8b4be-2e74-41b9-957e-ce3fd00542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2B2C21-7B51-4323-A3E7-20183188E23B}" v="5" dt="2025-02-17T13:55:51.1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til typografi 1 - Marker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til typografi 1 - Marker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llemlayou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 Søderholm" userId="255bdcf2-23dc-40f0-80fe-059be16f89b5" providerId="ADAL" clId="{052B2C21-7B51-4323-A3E7-20183188E23B}"/>
    <pc:docChg chg="custSel addSld delSld modSld modSection">
      <pc:chgData name="Lis Søderholm" userId="255bdcf2-23dc-40f0-80fe-059be16f89b5" providerId="ADAL" clId="{052B2C21-7B51-4323-A3E7-20183188E23B}" dt="2025-02-17T13:55:51.152" v="81"/>
      <pc:docMkLst>
        <pc:docMk/>
      </pc:docMkLst>
      <pc:sldChg chg="modSp mod">
        <pc:chgData name="Lis Søderholm" userId="255bdcf2-23dc-40f0-80fe-059be16f89b5" providerId="ADAL" clId="{052B2C21-7B51-4323-A3E7-20183188E23B}" dt="2025-02-17T13:44:35.594" v="0" actId="20577"/>
        <pc:sldMkLst>
          <pc:docMk/>
          <pc:sldMk cId="1018703325" sldId="257"/>
        </pc:sldMkLst>
        <pc:spChg chg="mod">
          <ac:chgData name="Lis Søderholm" userId="255bdcf2-23dc-40f0-80fe-059be16f89b5" providerId="ADAL" clId="{052B2C21-7B51-4323-A3E7-20183188E23B}" dt="2025-02-17T13:44:35.594" v="0" actId="20577"/>
          <ac:spMkLst>
            <pc:docMk/>
            <pc:sldMk cId="1018703325" sldId="257"/>
            <ac:spMk id="8" creationId="{0C2CE6A1-FEFB-E24F-8161-548EE0909A12}"/>
          </ac:spMkLst>
        </pc:spChg>
      </pc:sldChg>
      <pc:sldChg chg="modSp mod">
        <pc:chgData name="Lis Søderholm" userId="255bdcf2-23dc-40f0-80fe-059be16f89b5" providerId="ADAL" clId="{052B2C21-7B51-4323-A3E7-20183188E23B}" dt="2025-02-17T13:47:27.302" v="66" actId="6549"/>
        <pc:sldMkLst>
          <pc:docMk/>
          <pc:sldMk cId="4161123201" sldId="306"/>
        </pc:sldMkLst>
        <pc:spChg chg="mod">
          <ac:chgData name="Lis Søderholm" userId="255bdcf2-23dc-40f0-80fe-059be16f89b5" providerId="ADAL" clId="{052B2C21-7B51-4323-A3E7-20183188E23B}" dt="2025-02-17T13:47:27.302" v="66" actId="6549"/>
          <ac:spMkLst>
            <pc:docMk/>
            <pc:sldMk cId="4161123201" sldId="306"/>
            <ac:spMk id="5" creationId="{8753AC3D-F55F-0F45-8131-02CF97D046F4}"/>
          </ac:spMkLst>
        </pc:spChg>
        <pc:spChg chg="mod">
          <ac:chgData name="Lis Søderholm" userId="255bdcf2-23dc-40f0-80fe-059be16f89b5" providerId="ADAL" clId="{052B2C21-7B51-4323-A3E7-20183188E23B}" dt="2025-02-17T13:47:13.485" v="37" actId="6549"/>
          <ac:spMkLst>
            <pc:docMk/>
            <pc:sldMk cId="4161123201" sldId="306"/>
            <ac:spMk id="11" creationId="{EE8EFF12-EA1F-7E4C-A9A5-D2E536397725}"/>
          </ac:spMkLst>
        </pc:spChg>
      </pc:sldChg>
      <pc:sldChg chg="addSp delSp modSp mod delAnim modAnim">
        <pc:chgData name="Lis Søderholm" userId="255bdcf2-23dc-40f0-80fe-059be16f89b5" providerId="ADAL" clId="{052B2C21-7B51-4323-A3E7-20183188E23B}" dt="2025-02-17T13:55:02.169" v="78" actId="478"/>
        <pc:sldMkLst>
          <pc:docMk/>
          <pc:sldMk cId="4287406714" sldId="314"/>
        </pc:sldMkLst>
        <pc:spChg chg="del">
          <ac:chgData name="Lis Søderholm" userId="255bdcf2-23dc-40f0-80fe-059be16f89b5" providerId="ADAL" clId="{052B2C21-7B51-4323-A3E7-20183188E23B}" dt="2025-02-17T13:55:02.169" v="78" actId="478"/>
          <ac:spMkLst>
            <pc:docMk/>
            <pc:sldMk cId="4287406714" sldId="314"/>
            <ac:spMk id="4" creationId="{4554FBE7-6929-63F7-3CB9-1BB0A2E42BE6}"/>
          </ac:spMkLst>
        </pc:spChg>
        <pc:picChg chg="add del mod">
          <ac:chgData name="Lis Søderholm" userId="255bdcf2-23dc-40f0-80fe-059be16f89b5" providerId="ADAL" clId="{052B2C21-7B51-4323-A3E7-20183188E23B}" dt="2025-02-17T13:52:03.063" v="75" actId="478"/>
          <ac:picMkLst>
            <pc:docMk/>
            <pc:sldMk cId="4287406714" sldId="314"/>
            <ac:picMk id="5" creationId="{593D3AD0-5176-35B7-E2BF-1A0CE6BD2BC7}"/>
          </ac:picMkLst>
        </pc:picChg>
        <pc:picChg chg="add mod">
          <ac:chgData name="Lis Søderholm" userId="255bdcf2-23dc-40f0-80fe-059be16f89b5" providerId="ADAL" clId="{052B2C21-7B51-4323-A3E7-20183188E23B}" dt="2025-02-17T13:54:54.123" v="77"/>
          <ac:picMkLst>
            <pc:docMk/>
            <pc:sldMk cId="4287406714" sldId="314"/>
            <ac:picMk id="7" creationId="{70058806-6FDC-FD13-10E1-5206D075C03E}"/>
          </ac:picMkLst>
        </pc:picChg>
      </pc:sldChg>
      <pc:sldChg chg="del">
        <pc:chgData name="Lis Søderholm" userId="255bdcf2-23dc-40f0-80fe-059be16f89b5" providerId="ADAL" clId="{052B2C21-7B51-4323-A3E7-20183188E23B}" dt="2025-02-17T13:48:47.802" v="70" actId="47"/>
        <pc:sldMkLst>
          <pc:docMk/>
          <pc:sldMk cId="3544678997" sldId="924"/>
        </pc:sldMkLst>
      </pc:sldChg>
      <pc:sldChg chg="new del">
        <pc:chgData name="Lis Søderholm" userId="255bdcf2-23dc-40f0-80fe-059be16f89b5" providerId="ADAL" clId="{052B2C21-7B51-4323-A3E7-20183188E23B}" dt="2025-02-17T13:48:05.327" v="68" actId="47"/>
        <pc:sldMkLst>
          <pc:docMk/>
          <pc:sldMk cId="1258846589" sldId="942"/>
        </pc:sldMkLst>
      </pc:sldChg>
      <pc:sldChg chg="add">
        <pc:chgData name="Lis Søderholm" userId="255bdcf2-23dc-40f0-80fe-059be16f89b5" providerId="ADAL" clId="{052B2C21-7B51-4323-A3E7-20183188E23B}" dt="2025-02-17T13:48:43.800" v="69"/>
        <pc:sldMkLst>
          <pc:docMk/>
          <pc:sldMk cId="4154559106" sldId="942"/>
        </pc:sldMkLst>
      </pc:sldChg>
      <pc:sldChg chg="addSp delSp modSp new mod modClrScheme modAnim chgLayout">
        <pc:chgData name="Lis Søderholm" userId="255bdcf2-23dc-40f0-80fe-059be16f89b5" providerId="ADAL" clId="{052B2C21-7B51-4323-A3E7-20183188E23B}" dt="2025-02-17T13:55:51.152" v="81"/>
        <pc:sldMkLst>
          <pc:docMk/>
          <pc:sldMk cId="4084834018" sldId="943"/>
        </pc:sldMkLst>
        <pc:spChg chg="del">
          <ac:chgData name="Lis Søderholm" userId="255bdcf2-23dc-40f0-80fe-059be16f89b5" providerId="ADAL" clId="{052B2C21-7B51-4323-A3E7-20183188E23B}" dt="2025-02-17T13:55:25.774" v="80" actId="700"/>
          <ac:spMkLst>
            <pc:docMk/>
            <pc:sldMk cId="4084834018" sldId="943"/>
            <ac:spMk id="2" creationId="{87591783-51F8-3B6F-739B-BCC4B2AF173C}"/>
          </ac:spMkLst>
        </pc:spChg>
        <pc:spChg chg="del mod ord">
          <ac:chgData name="Lis Søderholm" userId="255bdcf2-23dc-40f0-80fe-059be16f89b5" providerId="ADAL" clId="{052B2C21-7B51-4323-A3E7-20183188E23B}" dt="2025-02-17T13:55:25.774" v="80" actId="700"/>
          <ac:spMkLst>
            <pc:docMk/>
            <pc:sldMk cId="4084834018" sldId="943"/>
            <ac:spMk id="3" creationId="{EF68DF2E-030C-53C2-70AD-EF42A6632E04}"/>
          </ac:spMkLst>
        </pc:spChg>
        <pc:spChg chg="add mod ord">
          <ac:chgData name="Lis Søderholm" userId="255bdcf2-23dc-40f0-80fe-059be16f89b5" providerId="ADAL" clId="{052B2C21-7B51-4323-A3E7-20183188E23B}" dt="2025-02-17T13:55:25.774" v="80" actId="700"/>
          <ac:spMkLst>
            <pc:docMk/>
            <pc:sldMk cId="4084834018" sldId="943"/>
            <ac:spMk id="4" creationId="{6C045A49-D780-5A6A-0700-5A08D8AE74EF}"/>
          </ac:spMkLst>
        </pc:spChg>
        <pc:picChg chg="add mod">
          <ac:chgData name="Lis Søderholm" userId="255bdcf2-23dc-40f0-80fe-059be16f89b5" providerId="ADAL" clId="{052B2C21-7B51-4323-A3E7-20183188E23B}" dt="2025-02-17T13:55:51.152" v="81"/>
          <ac:picMkLst>
            <pc:docMk/>
            <pc:sldMk cId="4084834018" sldId="943"/>
            <ac:picMk id="5" creationId="{B64A97D3-30B4-7716-1498-39B56B54D81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A81517F-BAF3-634D-A293-55DBF72A0E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FD0208-F3E1-F648-82D7-8698EBC68C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7BA4D-ED9E-B249-AEF7-967E5E3E194C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189211C-80C4-004E-BD9E-EFECF48A64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992E643-D193-0942-BFA9-11BEB9FF3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21337-E156-9745-9887-041BB4D82EA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066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E2EB6-485C-2E40-B85F-FDED4A49436C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51ABF-6062-FE43-92D7-A4E02FE0C95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984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51ABF-6062-FE43-92D7-A4E02FE0C95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787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51ABF-6062-FE43-92D7-A4E02FE0C95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585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6456" y="325425"/>
            <a:ext cx="11579087" cy="6207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868E295-F229-E842-9708-9FB49411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995" y="2631033"/>
            <a:ext cx="4877294" cy="1843245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8003851-BE13-724F-B1BF-68D4E4D7E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8456" y="-983411"/>
            <a:ext cx="3950898" cy="39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Eat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A1051338-E884-2F4C-91D9-B47600EE146D}"/>
              </a:ext>
            </a:extLst>
          </p:cNvPr>
          <p:cNvSpPr/>
          <p:nvPr userDrawn="1"/>
        </p:nvSpPr>
        <p:spPr>
          <a:xfrm>
            <a:off x="-871331" y="2408028"/>
            <a:ext cx="13934662" cy="2753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A6289EE-2083-164C-9F5A-DADFEB22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92" y="314409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5CC49F-94E3-2846-B753-11652B0FE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3886" y="5403523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899E482-FCD2-3449-9A98-89CC5C738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7A22F0E5-5C70-1A4D-B637-8D1D0ECCF5DA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658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grøn&#10;&#10;Automatisk genereret beskrivelse">
            <a:extLst>
              <a:ext uri="{FF2B5EF4-FFF2-40B4-BE49-F238E27FC236}">
                <a16:creationId xmlns:a16="http://schemas.microsoft.com/office/drawing/2014/main" id="{CEEDA1AA-E1D2-B34D-BA4F-1CE463620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200" b="19370"/>
          <a:stretch/>
        </p:blipFill>
        <p:spPr>
          <a:xfrm>
            <a:off x="306455" y="316799"/>
            <a:ext cx="11556000" cy="622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6456" y="325425"/>
            <a:ext cx="11579087" cy="62071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8982740-0510-6443-B6F5-AF5980CEC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238" y="4029467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1944AAD-7087-9C49-9DD3-AA27A6E91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8456" y="-983411"/>
            <a:ext cx="3950898" cy="39508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5B49CB-003E-A340-AAB1-E8554452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04" y="319761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127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E4B69AD-85A4-4E4C-861E-929B50598A8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683421" y="1720849"/>
            <a:ext cx="4825158" cy="3416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720000">
              <a:lnSpc>
                <a:spcPct val="150000"/>
              </a:lnSpc>
              <a:buSzPct val="2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Tenorite" panose="00000500000000000000" pitchFamily="2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chemeClr val="accent3"/>
                </a:solidFill>
                <a:latin typeface="Tenorite" panose="000005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 sz="1200">
                <a:solidFill>
                  <a:schemeClr val="accent3"/>
                </a:solidFill>
                <a:latin typeface="Tenorite" panose="000005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5pPr>
          </a:lstStyle>
          <a:p>
            <a:pPr lvl="0"/>
            <a:r>
              <a:rPr lang="da-DK" dirty="0"/>
              <a:t>Første niveau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F93A0EF-E629-F248-9BA6-DFD816D4E3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9F09E2B0-0238-734A-8C8D-2F75164551FF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494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5A0A255-B695-0246-8580-A1F4E6BDCFBF}"/>
              </a:ext>
            </a:extLst>
          </p:cNvPr>
          <p:cNvSpPr/>
          <p:nvPr userDrawn="1"/>
        </p:nvSpPr>
        <p:spPr>
          <a:xfrm>
            <a:off x="-250135" y="325425"/>
            <a:ext cx="4444448" cy="615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A0C31F-9FAB-CB44-A938-3535FA136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6375" y="4142580"/>
            <a:ext cx="5782572" cy="176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268AAA-A236-DD4A-96D1-BA031FF6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47" y="2222317"/>
            <a:ext cx="3304089" cy="2628242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716AF4A-349D-384A-A5CB-9D3BC9E04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6975582D-2DEC-E146-9A8C-FEFB74F7374D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034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5A0A255-B695-0246-8580-A1F4E6BDCFBF}"/>
              </a:ext>
            </a:extLst>
          </p:cNvPr>
          <p:cNvSpPr/>
          <p:nvPr userDrawn="1"/>
        </p:nvSpPr>
        <p:spPr>
          <a:xfrm>
            <a:off x="-250135" y="325425"/>
            <a:ext cx="4444448" cy="615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9BB613D-FD89-7F4B-A82A-EED4F3D81235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268AAA-A236-DD4A-96D1-BA031FF6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47" y="2222317"/>
            <a:ext cx="3304089" cy="2628242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951350-97A3-5148-8314-5976C1C1C4A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585110" y="2159217"/>
            <a:ext cx="4825158" cy="3416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720000">
              <a:lnSpc>
                <a:spcPct val="150000"/>
              </a:lnSpc>
              <a:buSzPct val="2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Tenorite" panose="00000500000000000000" pitchFamily="2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chemeClr val="accent3"/>
                </a:solidFill>
                <a:latin typeface="Tenorite" panose="000005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 sz="1200">
                <a:solidFill>
                  <a:schemeClr val="accent3"/>
                </a:solidFill>
                <a:latin typeface="Tenorite" panose="000005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5pPr>
          </a:lstStyle>
          <a:p>
            <a:pPr lvl="0"/>
            <a:r>
              <a:rPr lang="da-DK"/>
              <a:t>Første niveau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EE60094-18AA-C643-B500-019C492936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3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5A0A255-B695-0246-8580-A1F4E6BDCFBF}"/>
              </a:ext>
            </a:extLst>
          </p:cNvPr>
          <p:cNvSpPr/>
          <p:nvPr userDrawn="1"/>
        </p:nvSpPr>
        <p:spPr>
          <a:xfrm>
            <a:off x="-250135" y="330574"/>
            <a:ext cx="2446683" cy="136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150E2F6-29FB-9F44-8BD5-396AB2249DB8}"/>
              </a:ext>
            </a:extLst>
          </p:cNvPr>
          <p:cNvSpPr/>
          <p:nvPr userDrawn="1"/>
        </p:nvSpPr>
        <p:spPr>
          <a:xfrm>
            <a:off x="-250135" y="6544364"/>
            <a:ext cx="12975535" cy="288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6CD3563-7B77-5540-B3F4-253468DA1B93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bg1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bg1"/>
                </a:solidFill>
                <a:latin typeface="+mn-lt"/>
              </a:rPr>
              <a:t>eater.com</a:t>
            </a:r>
            <a:endParaRPr lang="da-DK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635E9E-8E64-E045-AAA7-5A300C7F5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0345" y="4099719"/>
            <a:ext cx="8825658" cy="921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5A26C4FF-418D-234C-8E33-A17CD8A3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45" y="3046212"/>
            <a:ext cx="8825658" cy="627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5008253-1316-AD4F-BB90-56E9C89F4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8072" y="-904686"/>
            <a:ext cx="3950898" cy="39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3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B150E2F6-29FB-9F44-8BD5-396AB2249DB8}"/>
              </a:ext>
            </a:extLst>
          </p:cNvPr>
          <p:cNvSpPr/>
          <p:nvPr userDrawn="1"/>
        </p:nvSpPr>
        <p:spPr>
          <a:xfrm>
            <a:off x="-250135" y="6544364"/>
            <a:ext cx="12975535" cy="288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6CD3563-7B77-5540-B3F4-253468DA1B93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bg1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bg1"/>
                </a:solidFill>
                <a:latin typeface="+mn-lt"/>
              </a:rPr>
              <a:t>eater.com</a:t>
            </a:r>
            <a:endParaRPr lang="da-DK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635E9E-8E64-E045-AAA7-5A300C7F5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0345" y="4099719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5A26C4FF-418D-234C-8E33-A17CD8A3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45" y="3046212"/>
            <a:ext cx="8825658" cy="627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AAFFA31-D537-7543-B9A2-861B89EC0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0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B150E2F6-29FB-9F44-8BD5-396AB2249DB8}"/>
              </a:ext>
            </a:extLst>
          </p:cNvPr>
          <p:cNvSpPr/>
          <p:nvPr userDrawn="1"/>
        </p:nvSpPr>
        <p:spPr>
          <a:xfrm>
            <a:off x="-250135" y="6544364"/>
            <a:ext cx="12975535" cy="288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6CD3563-7B77-5540-B3F4-253468DA1B93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bg1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bg1"/>
                </a:solidFill>
                <a:latin typeface="+mn-lt"/>
              </a:rPr>
              <a:t>eater.com</a:t>
            </a:r>
            <a:endParaRPr lang="da-DK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635E9E-8E64-E045-AAA7-5A300C7F5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02" y="1877353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5A26C4FF-418D-234C-8E33-A17CD8A3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02" y="657226"/>
            <a:ext cx="8825658" cy="627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FB16C9-1FD2-BF4F-8C25-032BA2F5E6D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21002" y="2559290"/>
            <a:ext cx="4825158" cy="3416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720000">
              <a:lnSpc>
                <a:spcPct val="150000"/>
              </a:lnSpc>
              <a:buSzPct val="2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Tenorite" panose="00000500000000000000" pitchFamily="2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chemeClr val="accent3"/>
                </a:solidFill>
                <a:latin typeface="Tenorite" panose="000005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sz="1200">
                <a:solidFill>
                  <a:schemeClr val="accent3"/>
                </a:solidFill>
                <a:latin typeface="Tenorite" panose="000005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5pPr>
          </a:lstStyle>
          <a:p>
            <a:pPr lvl="0"/>
            <a:r>
              <a:rPr lang="da-DK"/>
              <a:t>Første niveau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35D5CCE-E153-AC4C-9953-6E096FD33D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4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Eat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3598069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9D503E85-4F9B-DD44-9620-906125381F5E}"/>
              </a:ext>
            </a:extLst>
          </p:cNvPr>
          <p:cNvSpPr/>
          <p:nvPr userDrawn="1"/>
        </p:nvSpPr>
        <p:spPr>
          <a:xfrm>
            <a:off x="-260074" y="4947610"/>
            <a:ext cx="12712148" cy="1416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7BE0D2-CDEB-0D46-84AB-9BE23E2D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039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F312BFA-C407-1E41-948E-0393D2F10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469581B8-258F-4D4B-98E9-0DBD53957B87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64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8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42" r:id="rId2"/>
    <p:sldLayoutId id="2147483822" r:id="rId3"/>
    <p:sldLayoutId id="2147483826" r:id="rId4"/>
    <p:sldLayoutId id="2147483843" r:id="rId5"/>
    <p:sldLayoutId id="2147483838" r:id="rId6"/>
    <p:sldLayoutId id="2147483841" r:id="rId7"/>
    <p:sldLayoutId id="2147483844" r:id="rId8"/>
    <p:sldLayoutId id="2147483829" r:id="rId9"/>
    <p:sldLayoutId id="2147483837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-eater.com/en/about-fire-eater/thats-why-you-should-choose-fire-eater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R_PI6_Uz2AE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7UHgjmRU30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0C2CE6A1-FEFB-E24F-8161-548EE0909A12}"/>
              </a:ext>
            </a:extLst>
          </p:cNvPr>
          <p:cNvSpPr txBox="1">
            <a:spLocks/>
          </p:cNvSpPr>
          <p:nvPr/>
        </p:nvSpPr>
        <p:spPr>
          <a:xfrm>
            <a:off x="311727" y="2959706"/>
            <a:ext cx="11565082" cy="17873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a-DK" b="1" dirty="0">
                <a:latin typeface="Tenorite" panose="00000500000000000000" pitchFamily="2" charset="0"/>
              </a:rPr>
              <a:t>FIRE EATER A/S</a:t>
            </a:r>
          </a:p>
          <a:p>
            <a:pPr algn="ctr"/>
            <a:r>
              <a:rPr lang="da-DK" dirty="0" err="1">
                <a:latin typeface="Tenorite" panose="00000500000000000000" pitchFamily="2" charset="0"/>
              </a:rPr>
              <a:t>Inergen</a:t>
            </a:r>
            <a:r>
              <a:rPr lang="da-DK" dirty="0">
                <a:latin typeface="Tenorite" panose="00000500000000000000" pitchFamily="2" charset="0"/>
              </a:rPr>
              <a:t> fire </a:t>
            </a:r>
            <a:r>
              <a:rPr lang="da-DK" dirty="0" err="1">
                <a:latin typeface="Tenorite" panose="00000500000000000000" pitchFamily="2" charset="0"/>
              </a:rPr>
              <a:t>extinguishing</a:t>
            </a:r>
            <a:r>
              <a:rPr lang="da-DK" dirty="0">
                <a:latin typeface="Tenorite" panose="00000500000000000000" pitchFamily="2" charset="0"/>
              </a:rPr>
              <a:t> systems 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 </a:t>
            </a:r>
            <a:br>
              <a:rPr lang="da-DK" dirty="0"/>
            </a:br>
            <a:endParaRPr lang="da-DK" sz="2400" dirty="0"/>
          </a:p>
          <a:p>
            <a:pPr algn="ctr"/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01870332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0C772D77-EEB4-0846-9012-2EC8C9D321E3}"/>
              </a:ext>
            </a:extLst>
          </p:cNvPr>
          <p:cNvSpPr txBox="1"/>
          <p:nvPr/>
        </p:nvSpPr>
        <p:spPr>
          <a:xfrm>
            <a:off x="979147" y="846812"/>
            <a:ext cx="7947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chemeClr val="bg1"/>
                </a:solidFill>
                <a:latin typeface="Tenorite" panose="00000500000000000000" pitchFamily="2" charset="0"/>
              </a:rPr>
              <a:t>7 </a:t>
            </a:r>
            <a:r>
              <a:rPr lang="da-DK" sz="3600" dirty="0" err="1">
                <a:solidFill>
                  <a:schemeClr val="bg1"/>
                </a:solidFill>
                <a:latin typeface="Tenorite" panose="00000500000000000000" pitchFamily="2" charset="0"/>
              </a:rPr>
              <a:t>reasons</a:t>
            </a:r>
            <a:r>
              <a:rPr lang="da-DK" sz="3600" dirty="0">
                <a:solidFill>
                  <a:schemeClr val="bg1"/>
                </a:solidFill>
                <a:latin typeface="Tenorite" panose="00000500000000000000" pitchFamily="2" charset="0"/>
              </a:rPr>
              <a:t> to </a:t>
            </a:r>
            <a:r>
              <a:rPr lang="da-DK" sz="3600" dirty="0" err="1">
                <a:solidFill>
                  <a:schemeClr val="bg1"/>
                </a:solidFill>
                <a:latin typeface="Tenorite" panose="00000500000000000000" pitchFamily="2" charset="0"/>
              </a:rPr>
              <a:t>choose</a:t>
            </a:r>
            <a:r>
              <a:rPr lang="da-DK" sz="3600" dirty="0">
                <a:solidFill>
                  <a:schemeClr val="bg1"/>
                </a:solidFill>
                <a:latin typeface="Tenorite" panose="00000500000000000000" pitchFamily="2" charset="0"/>
              </a:rPr>
              <a:t> Fire Eater</a:t>
            </a:r>
          </a:p>
          <a:p>
            <a:endParaRPr lang="da-DK" dirty="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endParaRPr lang="da-DK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CCB0DF-3750-F04E-BADB-2255833626D7}"/>
              </a:ext>
            </a:extLst>
          </p:cNvPr>
          <p:cNvSpPr/>
          <p:nvPr/>
        </p:nvSpPr>
        <p:spPr>
          <a:xfrm>
            <a:off x="979147" y="3580084"/>
            <a:ext cx="1935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a-DK" dirty="0">
              <a:solidFill>
                <a:schemeClr val="bg1"/>
              </a:solidFill>
            </a:endParaRPr>
          </a:p>
          <a:p>
            <a:pPr algn="ctr"/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9EABC563-F8EC-D7F7-1E48-E0AFD0FB4A1B}"/>
              </a:ext>
            </a:extLst>
          </p:cNvPr>
          <p:cNvSpPr txBox="1"/>
          <p:nvPr/>
        </p:nvSpPr>
        <p:spPr>
          <a:xfrm>
            <a:off x="3335482" y="2275743"/>
            <a:ext cx="61098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da-DK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000" b="1" dirty="0">
                <a:solidFill>
                  <a:schemeClr val="bg1"/>
                </a:solidFill>
                <a:latin typeface="Tenorite" panose="00000500000000000000" pitchFamily="2" charset="0"/>
              </a:rPr>
              <a:t>100% FOCUS ON INERGEN FIRE PROTECTION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000" b="1" i="0" cap="all" dirty="0">
                <a:solidFill>
                  <a:schemeClr val="bg1"/>
                </a:solidFill>
                <a:effectLst/>
                <a:latin typeface="Tenorite" panose="00000500000000000000" pitchFamily="2" charset="0"/>
              </a:rPr>
              <a:t>QUALITY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000" b="1" i="0" cap="all" dirty="0">
                <a:solidFill>
                  <a:schemeClr val="bg1"/>
                </a:solidFill>
                <a:effectLst/>
                <a:latin typeface="Tenorite" panose="00000500000000000000" pitchFamily="2" charset="0"/>
              </a:rPr>
              <a:t>INNOVATION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000" b="1" i="0" cap="all" dirty="0">
                <a:solidFill>
                  <a:schemeClr val="bg1"/>
                </a:solidFill>
                <a:effectLst/>
                <a:latin typeface="Tenorite" panose="00000500000000000000" pitchFamily="2" charset="0"/>
              </a:rPr>
              <a:t>SECURITY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000" b="1" i="0" cap="all" dirty="0">
                <a:solidFill>
                  <a:schemeClr val="bg1"/>
                </a:solidFill>
                <a:effectLst/>
                <a:latin typeface="Tenorite" panose="00000500000000000000" pitchFamily="2" charset="0"/>
              </a:rPr>
              <a:t>SUSTAINABILITY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000" b="1" i="0" cap="all" dirty="0">
                <a:solidFill>
                  <a:schemeClr val="bg1"/>
                </a:solidFill>
                <a:effectLst/>
                <a:latin typeface="Tenorite" panose="00000500000000000000" pitchFamily="2" charset="0"/>
              </a:rPr>
              <a:t>SERVICE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000" b="1" i="0" cap="all" dirty="0">
                <a:solidFill>
                  <a:schemeClr val="bg1"/>
                </a:solidFill>
                <a:effectLst/>
                <a:latin typeface="Tenorite" panose="00000500000000000000" pitchFamily="2" charset="0"/>
              </a:rPr>
              <a:t>REPRESENTED WORLDWIDE</a:t>
            </a:r>
          </a:p>
          <a:p>
            <a:endParaRPr lang="da-DK" b="1" dirty="0">
              <a:solidFill>
                <a:schemeClr val="bg1"/>
              </a:solidFill>
            </a:endParaRP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B3890ECE-FE5D-8C5C-8BA9-7450A72A2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7303" y="1189121"/>
            <a:ext cx="396875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7184273D-D892-00C7-3BB0-E4C0FB52229F}"/>
              </a:ext>
            </a:extLst>
          </p:cNvPr>
          <p:cNvSpPr/>
          <p:nvPr/>
        </p:nvSpPr>
        <p:spPr>
          <a:xfrm>
            <a:off x="8343900" y="4790209"/>
            <a:ext cx="2805545" cy="70658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latin typeface="Tenorite" panose="00000500000000000000" pitchFamily="2" charset="0"/>
              </a:rPr>
              <a:t>For more information</a:t>
            </a:r>
          </a:p>
          <a:p>
            <a:pPr algn="ctr"/>
            <a:r>
              <a:rPr lang="da-DK" b="1" dirty="0" err="1">
                <a:latin typeface="Tenorite" panose="00000500000000000000" pitchFamily="2" charset="0"/>
              </a:rPr>
              <a:t>Click</a:t>
            </a:r>
            <a:r>
              <a:rPr lang="da-DK" b="1" dirty="0">
                <a:latin typeface="Tenorite" panose="00000500000000000000" pitchFamily="2" charset="0"/>
              </a:rPr>
              <a:t> </a:t>
            </a:r>
            <a:r>
              <a:rPr lang="da-DK" b="1" dirty="0">
                <a:solidFill>
                  <a:schemeClr val="bg1"/>
                </a:solidFill>
                <a:latin typeface="Tenorite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da-DK" b="1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8421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F0C8-7E20-4D63-B1E0-E9227DDC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err="1"/>
              <a:t>Questions</a:t>
            </a:r>
            <a:endParaRPr lang="da-DK" sz="6000"/>
          </a:p>
        </p:txBody>
      </p:sp>
      <p:pic>
        <p:nvPicPr>
          <p:cNvPr id="5" name="Grafik 4" descr="Spørgsmålstegn med massiv udfyldning">
            <a:extLst>
              <a:ext uri="{FF2B5EF4-FFF2-40B4-BE49-F238E27FC236}">
                <a16:creationId xmlns:a16="http://schemas.microsoft.com/office/drawing/2014/main" id="{FC36CC5A-3D9C-0E41-AB9D-E0EAC98BB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7172" y="2283279"/>
            <a:ext cx="2857499" cy="28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60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7BBF4-20DE-4AA0-AA01-C4D30753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Onlinemedier 3" title="Fire Eater - expert in fire suppression with Inergen">
            <a:hlinkClick r:id="" action="ppaction://media"/>
            <a:extLst>
              <a:ext uri="{FF2B5EF4-FFF2-40B4-BE49-F238E27FC236}">
                <a16:creationId xmlns:a16="http://schemas.microsoft.com/office/drawing/2014/main" id="{C190C4DC-A773-45DB-9D0B-3F2ED4BF246E}"/>
              </a:ext>
            </a:extLst>
          </p:cNvPr>
          <p:cNvPicPr>
            <a:picLocks noGrp="1" noRot="1" noChangeAspect="1"/>
          </p:cNvPicPr>
          <p:nvPr>
            <p:ph sz="half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43348" y="-145549"/>
            <a:ext cx="12435348" cy="702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kort&#10;&#10;Automatisk genereret beskrivelse">
            <a:extLst>
              <a:ext uri="{FF2B5EF4-FFF2-40B4-BE49-F238E27FC236}">
                <a16:creationId xmlns:a16="http://schemas.microsoft.com/office/drawing/2014/main" id="{B1FBBEB4-398C-4FCA-9377-21E93B9D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508" y="1266305"/>
            <a:ext cx="7042704" cy="5003484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1095E1D-05EF-1C40-99F8-223224B8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6" y="2565493"/>
            <a:ext cx="3565943" cy="15466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753AC3D-F55F-0F45-8131-02CF97D046F4}"/>
              </a:ext>
            </a:extLst>
          </p:cNvPr>
          <p:cNvSpPr txBox="1"/>
          <p:nvPr/>
        </p:nvSpPr>
        <p:spPr>
          <a:xfrm>
            <a:off x="980076" y="676438"/>
            <a:ext cx="5667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err="1">
                <a:solidFill>
                  <a:schemeClr val="accent1"/>
                </a:solidFill>
                <a:latin typeface="Tenorite" panose="00000500000000000000" pitchFamily="2" charset="0"/>
              </a:rPr>
              <a:t>Subsidiaries</a:t>
            </a:r>
            <a:endParaRPr lang="da-DK" dirty="0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190D127-6344-A247-8FC9-6B8CA9EFA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30138" y="5269038"/>
            <a:ext cx="3565943" cy="154667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EE8EFF12-EA1F-7E4C-A9A5-D2E536397725}"/>
              </a:ext>
            </a:extLst>
          </p:cNvPr>
          <p:cNvSpPr txBox="1"/>
          <p:nvPr/>
        </p:nvSpPr>
        <p:spPr>
          <a:xfrm>
            <a:off x="991770" y="3026149"/>
            <a:ext cx="3991196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IE" sz="2000" dirty="0">
                <a:latin typeface="Tenorite"/>
              </a:rPr>
              <a:t>Denmark</a:t>
            </a:r>
          </a:p>
          <a:p>
            <a:pPr marL="285750" indent="-285750">
              <a:buBlip>
                <a:blip r:embed="rId4"/>
              </a:buBlip>
            </a:pPr>
            <a:r>
              <a:rPr lang="en-IE" sz="2000" dirty="0">
                <a:latin typeface="Tenorite"/>
              </a:rPr>
              <a:t>Norway</a:t>
            </a:r>
          </a:p>
          <a:p>
            <a:pPr marL="285750" indent="-285750">
              <a:buBlip>
                <a:blip r:embed="rId4"/>
              </a:buBlip>
            </a:pPr>
            <a:r>
              <a:rPr lang="en-IE" sz="2000" dirty="0">
                <a:latin typeface="Tenorite"/>
              </a:rPr>
              <a:t>UK &amp; Ireland</a:t>
            </a:r>
          </a:p>
          <a:p>
            <a:pPr marL="285750" indent="-285750">
              <a:buBlip>
                <a:blip r:embed="rId4"/>
              </a:buBlip>
            </a:pPr>
            <a:r>
              <a:rPr lang="en-IE" sz="2000" dirty="0">
                <a:latin typeface="Tenorite"/>
              </a:rPr>
              <a:t>USA</a:t>
            </a:r>
          </a:p>
          <a:p>
            <a:pPr marL="285750" indent="-285750">
              <a:buBlip>
                <a:blip r:embed="rId4"/>
              </a:buBlip>
            </a:pPr>
            <a:r>
              <a:rPr lang="en-IE" sz="2000" dirty="0">
                <a:latin typeface="Tenorite"/>
              </a:rPr>
              <a:t>Saudi Arabic - Coming soon</a:t>
            </a:r>
          </a:p>
          <a:p>
            <a:endParaRPr lang="en-IE" dirty="0">
              <a:latin typeface="Tenorite"/>
            </a:endParaRPr>
          </a:p>
          <a:p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95F327C-57BD-4A4D-BEF9-A8D5E2CF0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8" y="5712463"/>
            <a:ext cx="48863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2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ED475D-56B9-A27B-3A57-A2A0B7AC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995" y="2350476"/>
            <a:ext cx="10162928" cy="3072650"/>
          </a:xfrm>
        </p:spPr>
        <p:txBody>
          <a:bodyPr/>
          <a:lstStyle/>
          <a:p>
            <a:pPr algn="ctr"/>
            <a:r>
              <a:rPr lang="en-US" dirty="0"/>
              <a:t>Fire Eater´s philosophy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Fire Eater focuses on creating cutting-edge innovative fire protection products </a:t>
            </a:r>
            <a:br>
              <a:rPr lang="en-US" sz="2000" dirty="0"/>
            </a:br>
            <a:r>
              <a:rPr lang="en-US" sz="2000" dirty="0"/>
              <a:t>for business applications.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Our goal is to provide fire protection solutions that protect human life, property </a:t>
            </a:r>
            <a:br>
              <a:rPr lang="en-US" sz="2000" dirty="0"/>
            </a:br>
            <a:r>
              <a:rPr lang="en-US" sz="2000" dirty="0"/>
              <a:t>and the environment.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4067773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2643CEFB-3AEB-93CD-BE57-71CD5E321E43}"/>
              </a:ext>
            </a:extLst>
          </p:cNvPr>
          <p:cNvSpPr txBox="1"/>
          <p:nvPr/>
        </p:nvSpPr>
        <p:spPr>
          <a:xfrm>
            <a:off x="489695" y="2551837"/>
            <a:ext cx="3032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chemeClr val="accent1"/>
                </a:solidFill>
                <a:latin typeface="Tenorite" panose="00000500000000000000" pitchFamily="2" charset="0"/>
              </a:rPr>
              <a:t>Milestones in the </a:t>
            </a:r>
            <a:r>
              <a:rPr lang="da-DK" sz="3600" dirty="0" err="1">
                <a:solidFill>
                  <a:schemeClr val="accent1"/>
                </a:solidFill>
                <a:latin typeface="Tenorite" panose="00000500000000000000" pitchFamily="2" charset="0"/>
              </a:rPr>
              <a:t>history</a:t>
            </a:r>
            <a:r>
              <a:rPr lang="da-DK" sz="3600" dirty="0">
                <a:solidFill>
                  <a:schemeClr val="accent1"/>
                </a:solidFill>
                <a:latin typeface="Tenorite" panose="00000500000000000000" pitchFamily="2" charset="0"/>
              </a:rPr>
              <a:t> of Fire Eater</a:t>
            </a:r>
            <a:endParaRPr lang="da-DK" dirty="0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  <p:pic>
        <p:nvPicPr>
          <p:cNvPr id="47106" name="27F1D156-BDA9-40E7-9EF1-674C542EB656">
            <a:extLst>
              <a:ext uri="{FF2B5EF4-FFF2-40B4-BE49-F238E27FC236}">
                <a16:creationId xmlns:a16="http://schemas.microsoft.com/office/drawing/2014/main" id="{E35A4D41-72BE-BC98-6EF7-88532DF71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522061" y="317866"/>
            <a:ext cx="8446517" cy="6222268"/>
          </a:xfrm>
          <a:prstGeom prst="rect">
            <a:avLst/>
          </a:prstGeom>
          <a:noFill/>
          <a:ln w="6350">
            <a:solidFill>
              <a:srgbClr val="1C3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 descr="Et billede, der indeholder Font/skrifttype, logo, Grafik, symbol&#10;&#10;Indhold genereret af kunstig intelligens kan være forkert.">
            <a:extLst>
              <a:ext uri="{FF2B5EF4-FFF2-40B4-BE49-F238E27FC236}">
                <a16:creationId xmlns:a16="http://schemas.microsoft.com/office/drawing/2014/main" id="{2D89190B-C03A-39C6-EBA8-5B26D6BBA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37" y="484495"/>
            <a:ext cx="2212564" cy="7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59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243291A-65A8-49F5-BF52-67515CB00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09295" y="1232108"/>
            <a:ext cx="6844060" cy="4653005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  <a:latin typeface="Tenorite" panose="00000500000000000000" pitchFamily="2" charset="0"/>
              </a:rPr>
              <a:t>Bureau Veritas </a:t>
            </a:r>
            <a:r>
              <a:rPr lang="en-US" dirty="0">
                <a:solidFill>
                  <a:srgbClr val="7F7F7F"/>
                </a:solidFill>
                <a:latin typeface="Tenorite" panose="00000500000000000000" pitchFamily="2" charset="0"/>
              </a:rPr>
              <a:t>– Marine &amp; Offshore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CNBOP-PIB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- Center for Scientific Research Protection, PL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FM Global </a:t>
            </a:r>
            <a:r>
              <a:rPr lang="en-US" dirty="0">
                <a:solidFill>
                  <a:srgbClr val="7F7F7F"/>
                </a:solidFill>
              </a:rPr>
              <a:t>- Factory Mutual Insurance Company, US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Intertek ISO </a:t>
            </a:r>
            <a:r>
              <a:rPr lang="en-US" dirty="0">
                <a:solidFill>
                  <a:srgbClr val="7F7F7F"/>
                </a:solidFill>
              </a:rPr>
              <a:t>9001:2015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Intertek ISO </a:t>
            </a:r>
            <a:r>
              <a:rPr lang="en-US" dirty="0">
                <a:solidFill>
                  <a:srgbClr val="7F7F7F"/>
                </a:solidFill>
              </a:rPr>
              <a:t>14001:2015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UL</a:t>
            </a:r>
            <a:r>
              <a:rPr lang="en-US" dirty="0">
                <a:solidFill>
                  <a:srgbClr val="7F7F7F"/>
                </a:solidFill>
              </a:rPr>
              <a:t>- Underwriters Laboratories Inc., US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ZÚS 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- Technical &amp; Test Institute for Construction Prague, CZ</a:t>
            </a:r>
            <a:endParaRPr lang="en-US" b="1" dirty="0">
              <a:solidFill>
                <a:srgbClr val="7F7F7F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DBI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- Dansk Brand- </a:t>
            </a:r>
            <a:r>
              <a:rPr lang="en-US" sz="1800" dirty="0" err="1">
                <a:solidFill>
                  <a:srgbClr val="7F7F7F"/>
                </a:solidFill>
                <a:latin typeface="Tenorite" panose="00000500000000000000" pitchFamily="2" charset="0"/>
              </a:rPr>
              <a:t>og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Tenorite" panose="00000500000000000000" pitchFamily="2" charset="0"/>
              </a:rPr>
              <a:t>Sikringsteknisk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Tenorite" panose="00000500000000000000" pitchFamily="2" charset="0"/>
              </a:rPr>
              <a:t>Institut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, DK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MARITIME NEW ZEALAND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ABS</a:t>
            </a:r>
            <a:r>
              <a:rPr lang="en-US" dirty="0">
                <a:solidFill>
                  <a:srgbClr val="7F7F7F"/>
                </a:solidFill>
              </a:rPr>
              <a:t> - American Bureau of Shipping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LPCB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 - Loss Prevention Certification Board, UK</a:t>
            </a:r>
            <a:endParaRPr lang="en-US" b="1" dirty="0">
              <a:solidFill>
                <a:srgbClr val="7F7F7F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CCC </a:t>
            </a:r>
            <a:r>
              <a:rPr lang="en-US" dirty="0">
                <a:solidFill>
                  <a:srgbClr val="7F7F7F"/>
                </a:solidFill>
              </a:rPr>
              <a:t>– Chinese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DNV-GL </a:t>
            </a:r>
            <a:r>
              <a:rPr lang="en-US" dirty="0">
                <a:solidFill>
                  <a:srgbClr val="7F7F7F"/>
                </a:solidFill>
              </a:rPr>
              <a:t>– QS certificate of assessment – EC (module D)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DNV-GL </a:t>
            </a:r>
            <a:r>
              <a:rPr lang="en-US" dirty="0">
                <a:solidFill>
                  <a:srgbClr val="7F7F7F"/>
                </a:solidFill>
              </a:rPr>
              <a:t>– EC type examination certificate (module B)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PESO </a:t>
            </a:r>
            <a:r>
              <a:rPr lang="en-US" dirty="0">
                <a:solidFill>
                  <a:srgbClr val="7F7F7F"/>
                </a:solidFill>
              </a:rPr>
              <a:t>- Indian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7F7F7F"/>
                </a:solidFill>
              </a:rPr>
              <a:t>VdS</a:t>
            </a:r>
            <a:r>
              <a:rPr lang="en-US" b="1" dirty="0">
                <a:solidFill>
                  <a:srgbClr val="7F7F7F"/>
                </a:solidFill>
              </a:rPr>
              <a:t> </a:t>
            </a:r>
            <a:r>
              <a:rPr lang="en-US" dirty="0">
                <a:solidFill>
                  <a:srgbClr val="7F7F7F"/>
                </a:solidFill>
              </a:rPr>
              <a:t>- German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B34A45F-D962-4850-958C-0D97EFEE5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err="1">
                <a:latin typeface="Tenorite" panose="00000500000000000000" pitchFamily="2" charset="0"/>
              </a:rPr>
              <a:t>Approvals</a:t>
            </a:r>
            <a:endParaRPr lang="da-DK">
              <a:latin typeface="Tenorite" panose="00000500000000000000" pitchFamily="2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A5000B2-2AC5-47A0-B2AB-EC5C738E0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737" y="5716162"/>
            <a:ext cx="4829175" cy="790575"/>
          </a:xfrm>
          <a:prstGeom prst="rect">
            <a:avLst/>
          </a:prstGeom>
        </p:spPr>
      </p:pic>
      <p:pic>
        <p:nvPicPr>
          <p:cNvPr id="11" name="Grafik 10" descr="Afkrydsning med massiv udfyldning">
            <a:extLst>
              <a:ext uri="{FF2B5EF4-FFF2-40B4-BE49-F238E27FC236}">
                <a16:creationId xmlns:a16="http://schemas.microsoft.com/office/drawing/2014/main" id="{C4C63BBA-FF5E-4B0C-B3EA-74733DB72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653" y="3013788"/>
            <a:ext cx="2276668" cy="227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0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563FC86-6DFA-44E1-A0D5-BEA79655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Fire Eater College</a:t>
            </a:r>
          </a:p>
        </p:txBody>
      </p:sp>
      <p:pic>
        <p:nvPicPr>
          <p:cNvPr id="6" name="Billede 5" descr="Et billede, der indeholder tekst, mand, person, indendørs&#10;&#10;Automatisk genereret beskrivelse">
            <a:extLst>
              <a:ext uri="{FF2B5EF4-FFF2-40B4-BE49-F238E27FC236}">
                <a16:creationId xmlns:a16="http://schemas.microsoft.com/office/drawing/2014/main" id="{FCA158D2-B0BA-42D1-AFA3-C04A2B2B7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57" y="1769569"/>
            <a:ext cx="6184777" cy="412766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Medalje med massiv udfyldning">
            <a:extLst>
              <a:ext uri="{FF2B5EF4-FFF2-40B4-BE49-F238E27FC236}">
                <a16:creationId xmlns:a16="http://schemas.microsoft.com/office/drawing/2014/main" id="{C8A7A03C-BE01-49CB-9F05-EDEA105A3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0044" y="3711331"/>
            <a:ext cx="1411112" cy="14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61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E0810A7-6EFB-B548-9301-8EACB44061B5}"/>
              </a:ext>
            </a:extLst>
          </p:cNvPr>
          <p:cNvSpPr/>
          <p:nvPr/>
        </p:nvSpPr>
        <p:spPr>
          <a:xfrm>
            <a:off x="6096000" y="2943225"/>
            <a:ext cx="5529262" cy="306166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B953488-B99C-8B48-8BA2-35D5DC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741" y="852252"/>
            <a:ext cx="8377621" cy="1843245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  <a:latin typeface="Tenorite" panose="00000500000000000000" pitchFamily="2" charset="0"/>
              </a:rPr>
              <a:t>IMT – </a:t>
            </a:r>
            <a:r>
              <a:rPr lang="da-DK" dirty="0" err="1">
                <a:solidFill>
                  <a:schemeClr val="bg1"/>
                </a:solidFill>
                <a:latin typeface="Tenorite" panose="00000500000000000000" pitchFamily="2" charset="0"/>
              </a:rPr>
              <a:t>Inergen</a:t>
            </a:r>
            <a:r>
              <a:rPr lang="da-DK" dirty="0">
                <a:solidFill>
                  <a:schemeClr val="bg1"/>
                </a:solidFill>
                <a:latin typeface="Tenorite" panose="00000500000000000000" pitchFamily="2" charset="0"/>
              </a:rPr>
              <a:t> Management Tool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57CF809-1D6C-9444-97E6-26B1F9638C15}"/>
              </a:ext>
            </a:extLst>
          </p:cNvPr>
          <p:cNvSpPr/>
          <p:nvPr/>
        </p:nvSpPr>
        <p:spPr>
          <a:xfrm>
            <a:off x="766763" y="2967178"/>
            <a:ext cx="5076825" cy="306166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Sol</a:t>
            </a:r>
          </a:p>
        </p:txBody>
      </p:sp>
      <p:pic>
        <p:nvPicPr>
          <p:cNvPr id="11" name="Grafik 10" descr="Søjlediagram med opadgående tendens med massiv udfyldning">
            <a:extLst>
              <a:ext uri="{FF2B5EF4-FFF2-40B4-BE49-F238E27FC236}">
                <a16:creationId xmlns:a16="http://schemas.microsoft.com/office/drawing/2014/main" id="{F4103322-34F4-BF41-B5C5-89B6693E6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353" y="810308"/>
            <a:ext cx="1194389" cy="1194389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0150CBF7-AE00-4C58-918A-8D3B81B9E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573" y="3020288"/>
            <a:ext cx="5078664" cy="2907534"/>
          </a:xfrm>
          <a:prstGeom prst="rect">
            <a:avLst/>
          </a:prstGeom>
          <a:noFill/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ADE6BA0-12EB-4D73-A754-49A4D754444F}"/>
              </a:ext>
            </a:extLst>
          </p:cNvPr>
          <p:cNvSpPr txBox="1"/>
          <p:nvPr/>
        </p:nvSpPr>
        <p:spPr>
          <a:xfrm>
            <a:off x="810704" y="2985934"/>
            <a:ext cx="447269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>
                <a:latin typeface="Tenorite" panose="00000500000000000000" pitchFamily="2" charset="0"/>
              </a:rPr>
              <a:t>Software </a:t>
            </a:r>
            <a:r>
              <a:rPr lang="da-DK" sz="1600" b="1" err="1">
                <a:latin typeface="Tenorite" panose="00000500000000000000" pitchFamily="2" charset="0"/>
              </a:rPr>
              <a:t>that</a:t>
            </a:r>
            <a:r>
              <a:rPr lang="da-DK" sz="1600" b="1">
                <a:latin typeface="Tenorite" panose="00000500000000000000" pitchFamily="2" charset="0"/>
              </a:rPr>
              <a:t> </a:t>
            </a:r>
            <a:r>
              <a:rPr lang="da-DK" sz="1600" b="1" err="1">
                <a:latin typeface="Tenorite" panose="00000500000000000000" pitchFamily="2" charset="0"/>
              </a:rPr>
              <a:t>optimizes</a:t>
            </a:r>
            <a:r>
              <a:rPr lang="da-DK" sz="1600" b="1">
                <a:latin typeface="Tenorite" panose="00000500000000000000" pitchFamily="2" charset="0"/>
              </a:rPr>
              <a:t> sales and </a:t>
            </a:r>
            <a:r>
              <a:rPr lang="da-DK" sz="1600" b="1" err="1">
                <a:latin typeface="Tenorite" panose="00000500000000000000" pitchFamily="2" charset="0"/>
              </a:rPr>
              <a:t>engineering</a:t>
            </a:r>
            <a:r>
              <a:rPr lang="da-DK" sz="1600" b="1">
                <a:latin typeface="Tenorite" panose="00000500000000000000" pitchFamily="2" charset="0"/>
              </a:rPr>
              <a:t>:</a:t>
            </a:r>
          </a:p>
          <a:p>
            <a:endParaRPr lang="da-DK" sz="1600">
              <a:latin typeface="Tenorite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>
                <a:latin typeface="Tenorite" panose="00000500000000000000" pitchFamily="2" charset="0"/>
              </a:rPr>
              <a:t>A </a:t>
            </a:r>
            <a:r>
              <a:rPr lang="da-DK" sz="1600" err="1">
                <a:latin typeface="Tenorite" panose="00000500000000000000" pitchFamily="2" charset="0"/>
              </a:rPr>
              <a:t>complete</a:t>
            </a:r>
            <a:r>
              <a:rPr lang="da-DK" sz="1600">
                <a:latin typeface="Tenorite" panose="00000500000000000000" pitchFamily="2" charset="0"/>
              </a:rPr>
              <a:t> solution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>
                <a:latin typeface="Tenorite" panose="00000500000000000000" pitchFamily="2" charset="0"/>
              </a:rPr>
              <a:t>Quick </a:t>
            </a:r>
            <a:r>
              <a:rPr lang="da-DK" sz="1600" err="1">
                <a:latin typeface="Tenorite" panose="00000500000000000000" pitchFamily="2" charset="0"/>
              </a:rPr>
              <a:t>pricing</a:t>
            </a:r>
            <a:endParaRPr lang="da-DK" sz="1600">
              <a:latin typeface="Tenorite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>
                <a:latin typeface="Tenorite" panose="00000500000000000000" pitchFamily="2" charset="0"/>
              </a:rPr>
              <a:t>Fire </a:t>
            </a:r>
            <a:r>
              <a:rPr lang="da-DK" sz="1600" err="1">
                <a:latin typeface="Tenorite" panose="00000500000000000000" pitchFamily="2" charset="0"/>
              </a:rPr>
              <a:t>protection</a:t>
            </a:r>
            <a:r>
              <a:rPr lang="da-DK" sz="1600">
                <a:latin typeface="Tenorite" panose="00000500000000000000" pitchFamily="2" charset="0"/>
              </a:rPr>
              <a:t> of high </a:t>
            </a:r>
            <a:r>
              <a:rPr lang="da-DK" sz="1600" err="1">
                <a:latin typeface="Tenorite" panose="00000500000000000000" pitchFamily="2" charset="0"/>
              </a:rPr>
              <a:t>quality</a:t>
            </a:r>
            <a:endParaRPr lang="da-DK" sz="1600">
              <a:latin typeface="Tenorite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600">
              <a:latin typeface="Tenorite" panose="00000500000000000000" pitchFamily="2" charset="0"/>
            </a:endParaRPr>
          </a:p>
          <a:p>
            <a:r>
              <a:rPr lang="da-DK" sz="1600" b="1" err="1">
                <a:latin typeface="Tenorite" panose="00000500000000000000" pitchFamily="2" charset="0"/>
              </a:rPr>
              <a:t>Benefits</a:t>
            </a:r>
            <a:r>
              <a:rPr lang="da-DK" sz="1600" b="1">
                <a:latin typeface="Tenorite" panose="00000500000000000000" pitchFamily="2" charset="0"/>
              </a:rPr>
              <a:t> of IMT: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>
                <a:latin typeface="Tenorite" panose="00000500000000000000" pitchFamily="2" charset="0"/>
              </a:rPr>
              <a:t>Efficient </a:t>
            </a:r>
            <a:r>
              <a:rPr lang="da-DK" sz="1600" err="1">
                <a:latin typeface="Tenorite" panose="00000500000000000000" pitchFamily="2" charset="0"/>
              </a:rPr>
              <a:t>planning</a:t>
            </a:r>
            <a:r>
              <a:rPr lang="da-DK" sz="1600">
                <a:latin typeface="Tenorite" panose="00000500000000000000" pitchFamily="2" charset="0"/>
              </a:rPr>
              <a:t>, tender and </a:t>
            </a:r>
            <a:r>
              <a:rPr lang="da-DK" sz="1600" err="1">
                <a:latin typeface="Tenorite" panose="00000500000000000000" pitchFamily="2" charset="0"/>
              </a:rPr>
              <a:t>documentation</a:t>
            </a:r>
            <a:endParaRPr lang="da-DK" sz="1600">
              <a:latin typeface="Tenorite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>
                <a:latin typeface="Tenorite" panose="00000500000000000000" pitchFamily="2" charset="0"/>
              </a:rPr>
              <a:t>Quick </a:t>
            </a:r>
            <a:r>
              <a:rPr lang="da-DK" sz="1600" err="1">
                <a:latin typeface="Tenorite" panose="00000500000000000000" pitchFamily="2" charset="0"/>
              </a:rPr>
              <a:t>price</a:t>
            </a:r>
            <a:r>
              <a:rPr lang="da-DK" sz="1600">
                <a:latin typeface="Tenorite" panose="00000500000000000000" pitchFamily="2" charset="0"/>
              </a:rPr>
              <a:t> </a:t>
            </a:r>
            <a:r>
              <a:rPr lang="da-DK" sz="1600" err="1">
                <a:latin typeface="Tenorite" panose="00000500000000000000" pitchFamily="2" charset="0"/>
              </a:rPr>
              <a:t>estimates</a:t>
            </a:r>
            <a:endParaRPr lang="da-DK" sz="1600">
              <a:latin typeface="Tenorite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 err="1">
                <a:latin typeface="Tenorite" panose="00000500000000000000" pitchFamily="2" charset="0"/>
              </a:rPr>
              <a:t>Minimizing</a:t>
            </a:r>
            <a:r>
              <a:rPr lang="da-DK" sz="1600">
                <a:latin typeface="Tenorite" panose="00000500000000000000" pitchFamily="2" charset="0"/>
              </a:rPr>
              <a:t> the </a:t>
            </a:r>
            <a:r>
              <a:rPr lang="da-DK" sz="1600" err="1">
                <a:latin typeface="Tenorite" panose="00000500000000000000" pitchFamily="2" charset="0"/>
              </a:rPr>
              <a:t>risk</a:t>
            </a:r>
            <a:r>
              <a:rPr lang="da-DK" sz="1600">
                <a:latin typeface="Tenorite" panose="00000500000000000000" pitchFamily="2" charset="0"/>
              </a:rPr>
              <a:t> of </a:t>
            </a:r>
            <a:r>
              <a:rPr lang="da-DK" sz="1600" err="1">
                <a:latin typeface="Tenorite" panose="00000500000000000000" pitchFamily="2" charset="0"/>
              </a:rPr>
              <a:t>errors</a:t>
            </a:r>
            <a:endParaRPr lang="da-DK" sz="1600">
              <a:latin typeface="Tenorite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 err="1">
                <a:latin typeface="Tenorite" panose="00000500000000000000" pitchFamily="2" charset="0"/>
              </a:rPr>
              <a:t>Easy</a:t>
            </a:r>
            <a:r>
              <a:rPr lang="da-DK" sz="1600">
                <a:latin typeface="Tenorite" panose="00000500000000000000" pitchFamily="2" charset="0"/>
              </a:rPr>
              <a:t> </a:t>
            </a:r>
            <a:r>
              <a:rPr lang="da-DK" sz="1600" err="1">
                <a:latin typeface="Tenorite" panose="00000500000000000000" pitchFamily="2" charset="0"/>
              </a:rPr>
              <a:t>access</a:t>
            </a:r>
            <a:r>
              <a:rPr lang="da-DK" sz="1600">
                <a:latin typeface="Tenorite" panose="00000500000000000000" pitchFamily="2" charset="0"/>
              </a:rPr>
              <a:t> to </a:t>
            </a:r>
            <a:r>
              <a:rPr lang="da-DK" sz="1600" err="1">
                <a:latin typeface="Tenorite" panose="00000500000000000000" pitchFamily="2" charset="0"/>
              </a:rPr>
              <a:t>current</a:t>
            </a:r>
            <a:r>
              <a:rPr lang="da-DK" sz="1600">
                <a:latin typeface="Tenorite" panose="00000500000000000000" pitchFamily="2" charset="0"/>
              </a:rPr>
              <a:t> </a:t>
            </a:r>
            <a:r>
              <a:rPr lang="da-DK" sz="1600" err="1">
                <a:latin typeface="Tenorite" panose="00000500000000000000" pitchFamily="2" charset="0"/>
              </a:rPr>
              <a:t>prices</a:t>
            </a:r>
            <a:endParaRPr lang="da-DK" sz="1600">
              <a:latin typeface="Tenorite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 err="1">
                <a:latin typeface="Tenorite" panose="00000500000000000000" pitchFamily="2" charset="0"/>
              </a:rPr>
              <a:t>Easy</a:t>
            </a:r>
            <a:r>
              <a:rPr lang="da-DK" sz="1600">
                <a:latin typeface="Tenorite" panose="00000500000000000000" pitchFamily="2" charset="0"/>
              </a:rPr>
              <a:t> to </a:t>
            </a:r>
            <a:r>
              <a:rPr lang="da-DK" sz="1600" err="1">
                <a:latin typeface="Tenorite" panose="00000500000000000000" pitchFamily="2" charset="0"/>
              </a:rPr>
              <a:t>use</a:t>
            </a:r>
            <a:endParaRPr lang="da-DK" sz="1600">
              <a:latin typeface="Tenorite" panose="00000500000000000000" pitchFamily="2" charset="0"/>
            </a:endParaRPr>
          </a:p>
          <a:p>
            <a:endParaRPr lang="da-DK">
              <a:latin typeface="Tenorite" panose="00000500000000000000" pitchFamily="2" charset="0"/>
            </a:endParaRPr>
          </a:p>
        </p:txBody>
      </p:sp>
      <p:pic>
        <p:nvPicPr>
          <p:cNvPr id="6" name="Grafik 5" descr="Vand med massiv udfyldning">
            <a:extLst>
              <a:ext uri="{FF2B5EF4-FFF2-40B4-BE49-F238E27FC236}">
                <a16:creationId xmlns:a16="http://schemas.microsoft.com/office/drawing/2014/main" id="{3570A943-1940-49ED-8273-F804FA3A7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0258" y="4206711"/>
            <a:ext cx="2038868" cy="203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06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045A49-D780-5A6A-0700-5A08D8AE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nline Media 4" title="Fire Eater's IMT3 calculation software">
            <a:hlinkClick r:id="" action="ppaction://media"/>
            <a:extLst>
              <a:ext uri="{FF2B5EF4-FFF2-40B4-BE49-F238E27FC236}">
                <a16:creationId xmlns:a16="http://schemas.microsoft.com/office/drawing/2014/main" id="{B64A97D3-30B4-7716-1498-39B56B54D8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3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ire Eater">
  <a:themeElements>
    <a:clrScheme name="Fire Eater">
      <a:dk1>
        <a:srgbClr val="334B57"/>
      </a:dk1>
      <a:lt1>
        <a:srgbClr val="FFFFFF"/>
      </a:lt1>
      <a:dk2>
        <a:srgbClr val="ED7E0D"/>
      </a:dk2>
      <a:lt2>
        <a:srgbClr val="FFFFFF"/>
      </a:lt2>
      <a:accent1>
        <a:srgbClr val="156170"/>
      </a:accent1>
      <a:accent2>
        <a:srgbClr val="ED7E21"/>
      </a:accent2>
      <a:accent3>
        <a:srgbClr val="B9B5A4"/>
      </a:accent3>
      <a:accent4>
        <a:srgbClr val="147384"/>
      </a:accent4>
      <a:accent5>
        <a:srgbClr val="334B57"/>
      </a:accent5>
      <a:accent6>
        <a:srgbClr val="147384"/>
      </a:accent6>
      <a:hlink>
        <a:srgbClr val="147384"/>
      </a:hlink>
      <a:folHlink>
        <a:srgbClr val="334B5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- bestyrelseslokal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F42BE0BECF3746B925B888F7B64812" ma:contentTypeVersion="15" ma:contentTypeDescription="Opret et nyt dokument." ma:contentTypeScope="" ma:versionID="11cbf5726802e942a746a13a6afb299a">
  <xsd:schema xmlns:xsd="http://www.w3.org/2001/XMLSchema" xmlns:xs="http://www.w3.org/2001/XMLSchema" xmlns:p="http://schemas.microsoft.com/office/2006/metadata/properties" xmlns:ns2="8efbd17f-b70b-4f21-9311-fc60370be6fe" xmlns:ns3="dc5a5335-ec51-4845-80f2-e4ab2690a992" targetNamespace="http://schemas.microsoft.com/office/2006/metadata/properties" ma:root="true" ma:fieldsID="e882ccbf9ef7979389205d5502821d90" ns2:_="" ns3:_="">
    <xsd:import namespace="8efbd17f-b70b-4f21-9311-fc60370be6fe"/>
    <xsd:import namespace="dc5a5335-ec51-4845-80f2-e4ab2690a99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bd17f-b70b-4f21-9311-fc60370be6f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ærdi for dokument-id" ma:description="Værdien af det dokument-id, der er tildelt dette element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0" nillable="true" ma:displayName="Taxonomy Catch All Column" ma:hidden="true" ma:list="{f6f7d82b-ff19-4be8-86ff-7045a1036cf9}" ma:internalName="TaxCatchAll" ma:showField="CatchAllData" ma:web="8efbd17f-b70b-4f21-9311-fc60370be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5a5335-ec51-4845-80f2-e4ab2690a9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ledmærker" ma:readOnly="false" ma:fieldId="{5cf76f15-5ced-4ddc-b409-7134ff3c332f}" ma:taxonomyMulti="true" ma:sspId="b2f9cc20-2ec7-45c5-a3fb-c9eb964400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5a5335-ec51-4845-80f2-e4ab2690a992">
      <Terms xmlns="http://schemas.microsoft.com/office/infopath/2007/PartnerControls"/>
    </lcf76f155ced4ddcb4097134ff3c332f>
    <TaxCatchAll xmlns="8efbd17f-b70b-4f21-9311-fc60370be6fe" xsi:nil="true"/>
    <_dlc_DocId xmlns="8efbd17f-b70b-4f21-9311-fc60370be6fe">XK2EZMJDRTK2-1636112891-57941</_dlc_DocId>
    <_dlc_DocIdUrl xmlns="8efbd17f-b70b-4f21-9311-fc60370be6fe">
      <Url>https://fireeaterdk.sharepoint.com/sites/Marketing_share/_layouts/15/DocIdRedir.aspx?ID=XK2EZMJDRTK2-1636112891-57941</Url>
      <Description>XK2EZMJDRTK2-1636112891-57941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EF1DAF6-3AF4-4D6F-9902-15E57F5E74F5}"/>
</file>

<file path=customXml/itemProps2.xml><?xml version="1.0" encoding="utf-8"?>
<ds:datastoreItem xmlns:ds="http://schemas.openxmlformats.org/officeDocument/2006/customXml" ds:itemID="{C62126BA-C015-436B-932C-9659BF932A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917A6B-A944-4D01-B2A6-3A7729DA767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B9A86916-77E0-4798-A05E-527B4F36EB11}"/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256</Words>
  <Application>Microsoft Office PowerPoint</Application>
  <PresentationFormat>Widescreen</PresentationFormat>
  <Paragraphs>58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Tenorite</vt:lpstr>
      <vt:lpstr>Wingdings</vt:lpstr>
      <vt:lpstr>Wingdings 3</vt:lpstr>
      <vt:lpstr>Fire Eater</vt:lpstr>
      <vt:lpstr>PowerPoint Presentation</vt:lpstr>
      <vt:lpstr>PowerPoint Presentation</vt:lpstr>
      <vt:lpstr>PowerPoint Presentation</vt:lpstr>
      <vt:lpstr>Fire Eater´s philosophy  Fire Eater focuses on creating cutting-edge innovative fire protection products  for business applications.  Our goal is to provide fire protection solutions that protect human life, property  and the environment.</vt:lpstr>
      <vt:lpstr>PowerPoint Presentation</vt:lpstr>
      <vt:lpstr>Approvals</vt:lpstr>
      <vt:lpstr>Fire Eater College</vt:lpstr>
      <vt:lpstr>IMT – Inergen Management Tool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er specialister i Business Central løsninger  bygget på standard og forhandleruafhængige apps</dc:title>
  <dc:creator>Henriette Torngaard</dc:creator>
  <cp:lastModifiedBy>Lis Søderholm</cp:lastModifiedBy>
  <cp:revision>98</cp:revision>
  <dcterms:created xsi:type="dcterms:W3CDTF">2020-11-24T10:00:40Z</dcterms:created>
  <dcterms:modified xsi:type="dcterms:W3CDTF">2025-02-17T13:56:00Z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0x010100CBF42BE0BECF3746B925B888F7B64812</vt:lpwstr>
  </property>
  <property fmtid="{D5CDD505-2E9C-101B-9397-08002B2CF9AE}" pid="3" name="_dlc_DocIdItemGuid">
    <vt:lpwstr>d541b18c-df2b-4f5a-9e4a-1da42758f768</vt:lpwstr>
  </property>
</Properties>
</file>